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693" y="618887"/>
            <a:ext cx="7572613" cy="127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Exploring Anime Genres: A World of Stories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85693" y="2231231"/>
            <a:ext cx="3674031" cy="3242191"/>
          </a:xfrm>
          <a:prstGeom prst="roundRect">
            <a:avLst>
              <a:gd name="adj" fmla="val 103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10126" y="2455664"/>
            <a:ext cx="322516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Shonen: Action &amp; Adventure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10126" y="3228023"/>
            <a:ext cx="3225165" cy="2020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Targeting young male audiences, Shonen anime often features high-energy action, strong friendships, and personal growth. Popular examples include "Dragon Ball" and "One Piece."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4157" y="2231231"/>
            <a:ext cx="3674150" cy="3242191"/>
          </a:xfrm>
          <a:prstGeom prst="roundRect">
            <a:avLst>
              <a:gd name="adj" fmla="val 103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08590" y="2455664"/>
            <a:ext cx="3225284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Shojo: Romance &amp; Drama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908590" y="3228023"/>
            <a:ext cx="3225284" cy="2020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Aimed at young female audiences, Shojo anime explores themes of romance, relationships, and emotional development. Classics include "Sailor Moon" and "Fruits Basket."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5693" y="5697855"/>
            <a:ext cx="7572613" cy="1912858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10126" y="5922288"/>
            <a:ext cx="494847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Seinen: Mature &amp; Thought-Provoking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10126" y="6375797"/>
            <a:ext cx="7123748" cy="1010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Catering to adult males, Seinen anime delves into complex narratives, psychological depth, and often darker themes. "Attack on Titan" and "Berserk" are notable examples.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1382" y="633413"/>
            <a:ext cx="7534037" cy="1306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Genre Spotlight: Shonen - Action and Adventure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91382" y="2284928"/>
            <a:ext cx="517446" cy="51744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299" y="2347674"/>
            <a:ext cx="313611" cy="3919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38737" y="2363986"/>
            <a:ext cx="2613660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 Audience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038737" y="2828568"/>
            <a:ext cx="6786682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Shonen anime is primarily targeted at a young male demographic, typically ages 12-18.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6291382" y="3978593"/>
            <a:ext cx="517446" cy="51744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99" y="4041338"/>
            <a:ext cx="313611" cy="3919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38737" y="4057650"/>
            <a:ext cx="2613660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Themes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038737" y="4522232"/>
            <a:ext cx="6786682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focuses on friendship, perseverance, and overcoming challenges. Stories often involve intense battles.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6291382" y="5672257"/>
            <a:ext cx="517446" cy="51744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299" y="5735003"/>
            <a:ext cx="313611" cy="3919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38737" y="5751314"/>
            <a:ext cx="3294340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 Example: One Piece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038737" y="6215896"/>
            <a:ext cx="6786682" cy="1380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Piece</a:t>
            </a:r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sold over 500 million manga copies by 2022. Its 2022 film, </a:t>
            </a:r>
            <a:pPr algn="l" indent="0" marL="0">
              <a:lnSpc>
                <a:spcPts val="2700"/>
              </a:lnSpc>
              <a:buNone/>
            </a:pPr>
            <a:r>
              <a:rPr lang="en-US" sz="1800" i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Piece Film: Red</a:t>
            </a:r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was the highest-grossing anime film of the year globally, earning $197M. It's celebrated for its expansive world-building.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498" y="719495"/>
            <a:ext cx="7573804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Genre Spotlight: Shojo - Romance and Relationships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71498" y="2330410"/>
            <a:ext cx="504706" cy="5047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856" y="2391549"/>
            <a:ext cx="305872" cy="3823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00518" y="2407444"/>
            <a:ext cx="254924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 Audience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000518" y="2860596"/>
            <a:ext cx="6844784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Shojo anime is aimed at a young female demographic, generally ages 12-18. It explores complex emotions.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71498" y="3982164"/>
            <a:ext cx="504706" cy="5047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56" y="4043303"/>
            <a:ext cx="305872" cy="3823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00518" y="4059198"/>
            <a:ext cx="254924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Elements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000518" y="4512350"/>
            <a:ext cx="6844784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often features personal growth and interpersonal bonds. Romance is a central theme.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71498" y="5633918"/>
            <a:ext cx="504706" cy="5047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856" y="5695057"/>
            <a:ext cx="305872" cy="382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00518" y="5710952"/>
            <a:ext cx="342828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 Example: Sailor Moon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000518" y="6164104"/>
            <a:ext cx="6844784" cy="1345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Sailor Moon</a:t>
            </a:r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revitalized the magical girl genre in the 1990s. It became a global cultural icon, recognized for empowering female characters. Its influence extended to Western pop culture, inspiring shows like "Steven Universe" and "She-Ra."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208" y="746403"/>
            <a:ext cx="7652385" cy="181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Genre Spotlight: Seinen - Mature and Thought-Provoking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32208" y="2882265"/>
            <a:ext cx="479346" cy="47934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24" y="2940367"/>
            <a:ext cx="290513" cy="3631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24556" y="2955488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 Audience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924556" y="3385899"/>
            <a:ext cx="6960037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Seinen anime targets an adult male demographic, aged 18 and older. It explores mature themes.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32208" y="4451390"/>
            <a:ext cx="479346" cy="47934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24" y="4509492"/>
            <a:ext cx="290513" cy="3631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24556" y="4524613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Narrative Depth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924556" y="4955024"/>
            <a:ext cx="6960037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Often features darker themes, psychological depth, and complex narratives. Storytelling is intricate.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32208" y="6020514"/>
            <a:ext cx="479346" cy="47934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24" y="6078617"/>
            <a:ext cx="290513" cy="3631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24556" y="6093738"/>
            <a:ext cx="274593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 Example: Berserk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924556" y="6524149"/>
            <a:ext cx="6960037" cy="959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Berserk</a:t>
            </a:r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critically acclaimed for its dark fantasy setting and philosophical themes. It influenced numerous video games and Western fantasy works. The series is inspired by medieval European aesthetics and existentialism.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80974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Ghibli Phenomenon: A Timeless Aesthetic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4075748"/>
            <a:ext cx="615029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Studio Ghibli was founded in 1985 by Hayao Miyazaki, Isao Takahata, and Toshio Suzuki. It is renowned for its hand-drawn animation and rich world-building. Their films feature profound narratives.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623929" y="4075748"/>
            <a:ext cx="615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recent "wave of Ghibli images" online reflects an enduring aesthetic appeal. Their visuals are popular on Pinterest and Tumblr for being "cozy" and evocative. Miyazaki's </a:t>
            </a:r>
            <a:pPr algn="l" indent="0" marL="0">
              <a:lnSpc>
                <a:spcPts val="2900"/>
              </a:lnSpc>
              <a:buNone/>
            </a:pPr>
            <a:r>
              <a:rPr lang="en-US" sz="1900" i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How Do You Live?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won the Golden Globe for Best Animated Film in 2024.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862" y="798314"/>
            <a:ext cx="7544276" cy="1298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Studio Ghibli's Enduring Legacy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2" y="2439591"/>
            <a:ext cx="571262" cy="5712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56755" y="2575203"/>
            <a:ext cx="274581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Spirited Away (2001)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656755" y="3036808"/>
            <a:ext cx="668738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Won Oscar for Best Animated Feature (2003). It was the highest-grossing Japanese film globally for years, earning $395.8 million.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2" y="4293870"/>
            <a:ext cx="571262" cy="5712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56755" y="4429482"/>
            <a:ext cx="352329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Princess Mononoke (1997)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656755" y="4891088"/>
            <a:ext cx="668738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Explores environmentalism and human-nature conflict. It was the first animated film to win the Japan Academy Prize for Best Picture.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62" y="6148149"/>
            <a:ext cx="571262" cy="5712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56755" y="6283762"/>
            <a:ext cx="357080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My Neighbor Totoro (1988)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656755" y="6745367"/>
            <a:ext cx="668738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beloved family film, its character "Totoro" is a global brand ambassador. Celebrated for its innocence and wonder.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2025-06-19T19:43:48Z</dcterms:created>
  <dcterms:modified xsi:type="dcterms:W3CDTF">2025-06-19T19:43:48Z</dcterms:modified>
</cp:coreProperties>
</file>